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18"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3" d="100"/>
          <a:sy n="53" d="100"/>
        </p:scale>
        <p:origin x="126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04-Feb-2024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04-Feb-2024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04-Feb-2024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06053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04-Feb-2024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91814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04-Feb-2024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96196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04-Feb-2024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013118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04-Feb-2024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31856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04-Feb-2024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50796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04-Feb-2024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03211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04-Feb-2024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78301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04-Feb-2024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273155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04-Feb-2024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728269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04-Feb-2024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497453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04-Feb-2024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75587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04-Feb-2024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47902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04-Feb-2024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63768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04-Feb-2024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270879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04-Feb-2024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4017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04-Feb-2024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66234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60787491"/>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3381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482811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04-Feb-2024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04-Feb-2024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83041747"/>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sbahPerveenBUKC/IBM-Data-Analyst-Capstone-Project/blob/79875b857d53688ad4e0a35e2fe1c2e41481797b/Data%20Wrangling.ipynb" TargetMode="External"/><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sbahPerveenBUKC/IBM-Data-Analyst-Capstone-Project/blob/79875b857d53688ad4e0a35e2fe1c2e41481797b/EDA%20with%20SQL.ipynb"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sbahPerveenBUKC/IBM-Data-Analyst-Capstone-Project/blob/79875b857d53688ad4e0a35e2fe1c2e41481797b/app.py"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sbahPerveenBUKC/IBM-Data-Analyst-Capstone-Project/blob/79875b857d53688ad4e0a35e2fe1c2e41481797b/Machine%20Learning%20Prediction.ipynb"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sbahPerveenBUKC/IBM-Data-Analyst-Capstone-Project/blob/79875b857d53688ad4e0a35e2fe1c2e41481797b/Data%20Collection%20API.ipynb" TargetMode="External"/><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sbahPerveenBUKC/IBM-Data-Analyst-Capstone-Project/blob/79875b857d53688ad4e0a35e2fe1c2e41481797b/Data%20Collection%20with%20Web%20Scraping.ipynb" TargetMode="External"/><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Misbah </a:t>
            </a:r>
            <a:r>
              <a:rPr lang="en-US" dirty="0" err="1">
                <a:solidFill>
                  <a:schemeClr val="bg2"/>
                </a:solidFill>
                <a:latin typeface="Abadi"/>
                <a:ea typeface="SF Pro" pitchFamily="2" charset="0"/>
                <a:cs typeface="SF Pro" pitchFamily="2" charset="0"/>
              </a:rPr>
              <a:t>Perveen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4 Feb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fontScale="92500" lnSpcReduction="20000"/>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https://github.com/MisbahPerveenBUKC/IBM-Data-Analyst-Capstone-Project/blob/79875b857d53688ad4e0a35e2fe1c2e41481797b/Data%20Wrangling.ipynb</a:t>
            </a:r>
            <a:endParaRPr lang="en-US" sz="2200" dirty="0">
              <a:solidFill>
                <a:srgbClr val="1C7DDB"/>
              </a:solidFill>
              <a:latin typeface="Abadi" panose="020B0604020104020204" pitchFamily="34" charset="0"/>
            </a:endParaRPr>
          </a:p>
          <a:p>
            <a:pPr>
              <a:lnSpc>
                <a:spcPct val="100000"/>
              </a:lnSpc>
              <a:spcBef>
                <a:spcPts val="1400"/>
              </a:spcBef>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705" y="1494848"/>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https://github.com/MisbahPerveenBUKC/IBM-Data-Analyst-Capstone-Project/blob/79875b857d53688ad4e0a35e2fe1c2e41481797b/EDA%20with%20Data%20Visualization.ipynb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6214375" y="1308267"/>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85790" y="3577166"/>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6106" y="1397000"/>
            <a:ext cx="9745663" cy="476091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https://github.com/MisbahPerveenBUKC/IBM-Data-Analyst-Capstone-Project/blob/79875b857d53688ad4e0a35e2fe1c2e41481797b/EDA%20with%20SQL.ipynb</a:t>
            </a:r>
            <a:endParaRPr lang="en-US" sz="2200" dirty="0">
              <a:solidFill>
                <a:srgbClr val="1C7DDB"/>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6199"/>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6106" y="1784350"/>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https://github.com/MisbahPerveenBUKC/IBM-Data-Analyst-Capstone-Project/blob/79875b857d53688ad4e0a35e2fe1c2e41481797b/app.py</a:t>
            </a:r>
            <a:endParaRPr lang="en-US" sz="2200" dirty="0">
              <a:solidFill>
                <a:srgbClr val="1C7DDB"/>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4074" y="1531936"/>
            <a:ext cx="9745663"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https://github.com/MisbahPerveenBUKC/IBM-Data-Analyst-Capstone-Project/blob/79875b857d53688ad4e0a35e2fe1c2e41481797b/Machine%20Learning%20Prediction.ipynb</a:t>
            </a:r>
            <a:endParaRPr lang="en-US" sz="2200" dirty="0">
              <a:solidFill>
                <a:srgbClr val="1C7DDB"/>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1433581" y="675294"/>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1858681" y="3123675"/>
            <a:ext cx="9290281" cy="3253589"/>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271912" y="941612"/>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1160824" y="855143"/>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0179" y="2327275"/>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62369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009717"/>
            <a:ext cx="9521749" cy="24255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1681" y="1712912"/>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966141" y="2911642"/>
            <a:ext cx="10319470" cy="238086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1160825" y="75225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8621" y="1935308"/>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1557867" y="68103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3000" y="1889462"/>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4250" y="1808494"/>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80888" y="1506059"/>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6202" y="1576887"/>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1611455" y="609329"/>
            <a:ext cx="7881461"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52600" y="2217937"/>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1286934" y="1013158"/>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6882" y="2716764"/>
            <a:ext cx="4008438" cy="3819501"/>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932225" y="647026"/>
            <a:ext cx="10449649"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1220983" y="2072234"/>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60566" y="2072234"/>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2019" y="1301740"/>
            <a:ext cx="10687961" cy="503083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1286934" y="68268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17100" y="178111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1395219" y="1782763"/>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1247274" y="75565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83632"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1936"/>
            <a:ext cx="10515600"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1472087" y="660332"/>
            <a:ext cx="9763849"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84630" y="1637486"/>
            <a:ext cx="4005262" cy="4394200"/>
          </a:xfrm>
          <a:prstGeom prst="rect">
            <a:avLst/>
          </a:prstGeom>
        </p:spPr>
        <p:txBody>
          <a:bodyPr vert="horz" lIns="91440" tIns="45720" rIns="91440" bIns="45720" rtlCol="0">
            <a:normAutofit/>
          </a:bodyPr>
          <a:lstStyle/>
          <a:p>
            <a:pPr algn="just">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lgn="just">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lgn="just">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1460055" y="1796069"/>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530349"/>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865689" y="15473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854242" y="1277700"/>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1070800" y="66255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70922" y="1454367"/>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05526" y="1339266"/>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986590" y="856574"/>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986589" y="2443413"/>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130967" y="389486"/>
            <a:ext cx="928838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30967" y="1385468"/>
            <a:ext cx="9930066"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526463"/>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6416" y="1880339"/>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10653"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bg1"/>
                </a:solidFill>
                <a:latin typeface="Abadi" panose="020B0604020104020204" pitchFamily="34" charset="0"/>
              </a:rPr>
              <a:t>We can conclude that:</a:t>
            </a:r>
          </a:p>
          <a:p>
            <a:pPr>
              <a:lnSpc>
                <a:spcPct val="100000"/>
              </a:lnSpc>
              <a:spcBef>
                <a:spcPts val="1400"/>
              </a:spcBef>
            </a:pPr>
            <a:r>
              <a:rPr lang="en-US" sz="2200" dirty="0">
                <a:solidFill>
                  <a:schemeClr val="bg1"/>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bg1"/>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bg1"/>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bg1"/>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bg1"/>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bg1"/>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350"/>
            <a:ext cx="9448727"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2353" y="1767722"/>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hlinkClick r:id="rId3"/>
              </a:rPr>
              <a:t>https://github.com/MisbahPerveenBUKC/IBM-Data-Analyst-Capstone-Project/blob/79875b857d53688ad4e0a35e2fe1c2e41481797b/Data%20Collection%20API.ipynb</a:t>
            </a:r>
            <a:endParaRPr lang="en-US" dirty="0"/>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5871411" y="1499088"/>
            <a:ext cx="55083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2590" y="1491443"/>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https://github.com/MisbahPerveenBUKC/IBM-Data-Analyst-Capstone-Project/blob/79875b857d53688ad4e0a35e2fe1c2e41481797b/Data%20Collection%20with%20Web%20Scraping.ipynb</a:t>
            </a:r>
            <a:endParaRPr lang="en-US" sz="2200" dirty="0">
              <a:solidFill>
                <a:srgbClr val="1C7D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1" y="1447559"/>
            <a:ext cx="5375349"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1339</TotalTime>
  <Words>1723</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Abadi</vt:lpstr>
      <vt:lpstr>Arial</vt:lpstr>
      <vt:lpstr>Calibri</vt:lpstr>
      <vt:lpstr>Calibri Light</vt:lpstr>
      <vt:lpstr>IBM Plex Mono SemiBold</vt:lpstr>
      <vt:lpstr>IBM Plex Mono Text</vt:lpstr>
      <vt:lpstr>SF Pro</vt:lpstr>
      <vt:lpstr>Trebuchet MS</vt:lpstr>
      <vt:lpstr>Tw Cen MT</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Misbah Parveen BUKC</cp:lastModifiedBy>
  <cp:revision>200</cp:revision>
  <dcterms:created xsi:type="dcterms:W3CDTF">2021-04-29T18:58:34Z</dcterms:created>
  <dcterms:modified xsi:type="dcterms:W3CDTF">2024-02-04T21:29:15Z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